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3A819-337A-42A6-A1C2-900C0FF15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413475-D3D9-4386-967D-37C984E09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0A336-3F0A-43DE-A84D-AE9B937E8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3B19F9-52E3-4810-ABD3-A1D678F4D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32F377-9038-4E3B-A11B-2A990C48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70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4B934-60E1-4567-9088-5FA350C16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CABC34D-296C-4D4A-8144-2E62E7A010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4548F5-DEF9-4367-9750-3FF9A9846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76BD1-DD85-40CA-BD59-81BA19BEA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725406-B052-4A75-83DE-167B6A22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36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666A53D-D646-4947-87AA-F9C3318F1A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4A5CA96-321E-4C42-9F46-E537B306D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621ED3-9FE5-469F-94A9-FBF5BD4C5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B5A198-3716-4573-87A5-843DE0A0C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F68937-08D2-4741-92CB-5E01DD16C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58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1B2B4-402A-4F50-8790-D985477D3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ACC1C8-DDDB-4424-A4C2-4458CC98C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50BC5F-BC18-44DC-A057-2D0372040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42BDC-61C8-43A2-BF96-1F1EB430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9EAB7E-1A5D-46B7-8C21-869054D6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41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6F206-C92D-416F-AF54-DDC62BDEB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919515-CFB0-4773-AABB-1DF17C37E3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787DCF-86ED-4117-AB16-C5F3900B6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AE9242-A1A4-4802-BB75-D1F36386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84E41-54AC-4B64-AC32-0BF06056C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7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33666-A7E6-4BF7-A5FC-C03F2888E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18CAD1-85CC-43E5-A78D-73A48A79C7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65CCB1-935A-428F-B9DE-A01BD45D0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5F928B-000A-4F74-9206-1D047A426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9AE336-8468-4789-AE03-04166349D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5FF184-C8DD-42DF-BD0B-F4FD31B9D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63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7AF8B-4015-43F6-9F73-58A3B9074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B1DA79-8E1D-4E72-9B36-5A6E2AE8C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0DAF35C-E970-4AAB-A752-DEF1631BC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876CCF-A4B7-4B15-BD3C-E04D3671EC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EE0DB1F-160C-4F48-A45D-4F74619DEC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C72E1BA-C74E-4EA9-8E25-2F4EC531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1F93DBD-E000-4715-A620-FD788369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16F6DAD-1887-4BAE-9887-921550E9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554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BDA6B-DF93-4FD6-8D08-2C505843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2A3D41-45FB-4B16-80CA-CE5857D79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41AC05-E4FB-4D1B-8FA9-9904ACF34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18F42C-BDB7-4955-A986-7C99D1F04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539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D05338D-64A7-467D-901C-DF11AD53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EC207A-E28B-4834-AB23-DC36C5BB1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40EC1E-CC87-4F95-B194-197BFA9DA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175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4479-8AEB-4890-AEF9-6620271C6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4EBAD4-F202-402B-B7CE-2FD422216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04CBE8-EA3B-46CA-9B84-8A681A466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ACADF0-4C52-47A2-B109-BE2C337B0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7EA94F-D409-47A2-8E3A-54497BE49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48031C-0430-499A-A83E-3819B51D3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14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AB96A-B676-4297-9252-4E735BF2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950B3A2-70B9-41DA-9A0F-3AD8D69A27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D5C1EB1-9075-4F23-981D-A552D8222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891678-4A73-47F3-AC21-28109E68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E79B41-DAC2-4DFE-9BE7-BD55F3ECE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4AADCE-797B-4E27-A94F-C5105C8E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114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54239B5-219B-4D53-953A-4993F8F0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AAF4DF-6BE2-4987-983A-862F83589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BB00B8-4CF3-44F1-9782-941CEE5A7A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7245-07AD-4DC9-A187-8A9CBDD2026C}" type="datetimeFigureOut">
              <a:rPr lang="de-DE" smtClean="0"/>
              <a:t>28.06.2023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8C3ABE-D280-458D-8722-CC40D7E136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CF82C6-51AE-487A-920C-AD440B3F0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63AD9-694D-4457-BF9C-58DDEDE364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3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F7112-AAED-4C5D-B5E1-D73895AD87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03E8B6-5C8E-49F3-81F8-372157A494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A9DD505-41E4-4135-A996-820BA4EC4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155" y="1168659"/>
            <a:ext cx="9397042" cy="528583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79D96B66-F947-46D9-B64E-30BFD48691D5}"/>
              </a:ext>
            </a:extLst>
          </p:cNvPr>
          <p:cNvSpPr/>
          <p:nvPr/>
        </p:nvSpPr>
        <p:spPr>
          <a:xfrm>
            <a:off x="1524000" y="522328"/>
            <a:ext cx="98843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Faltanleitung: Einfache Origami Schachtel</a:t>
            </a:r>
            <a:endParaRPr lang="de-DE" sz="3600" dirty="0"/>
          </a:p>
          <a:p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951678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9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9">
            <a:extLst>
              <a:ext uri="{FF2B5EF4-FFF2-40B4-BE49-F238E27FC236}">
                <a16:creationId xmlns:a16="http://schemas.microsoft.com/office/drawing/2014/main" id="{DC48259A-AC5A-49E3-8155-86D52ADEC9E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" t="10678" r="4480" b="10653"/>
          <a:stretch/>
        </p:blipFill>
        <p:spPr bwMode="auto">
          <a:xfrm>
            <a:off x="1019173" y="1209675"/>
            <a:ext cx="6172201" cy="540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42C18606-13BB-4D5E-AF1D-5C960293FC91}"/>
              </a:ext>
            </a:extLst>
          </p:cNvPr>
          <p:cNvCxnSpPr>
            <a:cxnSpLocks/>
          </p:cNvCxnSpPr>
          <p:nvPr/>
        </p:nvCxnSpPr>
        <p:spPr>
          <a:xfrm>
            <a:off x="1290008" y="3711695"/>
            <a:ext cx="5472742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C6DD800D-33DC-48F3-B989-3D8A6D904ACF}"/>
              </a:ext>
            </a:extLst>
          </p:cNvPr>
          <p:cNvCxnSpPr>
            <a:cxnSpLocks/>
          </p:cNvCxnSpPr>
          <p:nvPr/>
        </p:nvCxnSpPr>
        <p:spPr>
          <a:xfrm flipV="1">
            <a:off x="4064479" y="1270599"/>
            <a:ext cx="0" cy="5120676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8015FF4-9C4F-4155-99CB-5E0B1F586416}"/>
              </a:ext>
            </a:extLst>
          </p:cNvPr>
          <p:cNvCxnSpPr>
            <a:cxnSpLocks/>
          </p:cNvCxnSpPr>
          <p:nvPr/>
        </p:nvCxnSpPr>
        <p:spPr>
          <a:xfrm flipV="1">
            <a:off x="1142318" y="1552575"/>
            <a:ext cx="5325156" cy="4762373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7C26400-E581-438E-A0F9-B18E7DB6C94B}"/>
              </a:ext>
            </a:extLst>
          </p:cNvPr>
          <p:cNvCxnSpPr>
            <a:cxnSpLocks/>
          </p:cNvCxnSpPr>
          <p:nvPr/>
        </p:nvCxnSpPr>
        <p:spPr>
          <a:xfrm flipH="1" flipV="1">
            <a:off x="1485900" y="1362075"/>
            <a:ext cx="5419725" cy="4990974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03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10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0">
            <a:extLst>
              <a:ext uri="{FF2B5EF4-FFF2-40B4-BE49-F238E27FC236}">
                <a16:creationId xmlns:a16="http://schemas.microsoft.com/office/drawing/2014/main" id="{12699E96-AB51-4139-8F37-04C1E657420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53" b="10844"/>
          <a:stretch/>
        </p:blipFill>
        <p:spPr bwMode="auto">
          <a:xfrm>
            <a:off x="1090294" y="2562224"/>
            <a:ext cx="6682105" cy="33718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0BC6FEAD-D097-485A-8C69-7CEC4295C627}"/>
              </a:ext>
            </a:extLst>
          </p:cNvPr>
          <p:cNvSpPr/>
          <p:nvPr/>
        </p:nvSpPr>
        <p:spPr>
          <a:xfrm>
            <a:off x="938652" y="1256730"/>
            <a:ext cx="3477362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Ecken zur Mitte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383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11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1">
            <a:extLst>
              <a:ext uri="{FF2B5EF4-FFF2-40B4-BE49-F238E27FC236}">
                <a16:creationId xmlns:a16="http://schemas.microsoft.com/office/drawing/2014/main" id="{71DCAD59-D074-4E44-BFE3-9949E99F90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2" y="1309370"/>
            <a:ext cx="6890898" cy="5300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4934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12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2">
            <a:extLst>
              <a:ext uri="{FF2B5EF4-FFF2-40B4-BE49-F238E27FC236}">
                <a16:creationId xmlns:a16="http://schemas.microsoft.com/office/drawing/2014/main" id="{745399AB-E7E7-4C3C-BAF4-CBD06DE8D6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" y="1299844"/>
            <a:ext cx="5300980" cy="5062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833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13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3">
            <a:extLst>
              <a:ext uri="{FF2B5EF4-FFF2-40B4-BE49-F238E27FC236}">
                <a16:creationId xmlns:a16="http://schemas.microsoft.com/office/drawing/2014/main" id="{8735E923-3D99-4B3C-ACF4-71524CFF8EE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6" t="22010" r="16298" b="22582"/>
          <a:stretch/>
        </p:blipFill>
        <p:spPr bwMode="auto">
          <a:xfrm>
            <a:off x="938652" y="1133475"/>
            <a:ext cx="5429250" cy="4591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431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14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4">
            <a:extLst>
              <a:ext uri="{FF2B5EF4-FFF2-40B4-BE49-F238E27FC236}">
                <a16:creationId xmlns:a16="http://schemas.microsoft.com/office/drawing/2014/main" id="{25DF0313-C34A-4014-AF86-7C9AA6CCF74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2" y="1271270"/>
            <a:ext cx="6300348" cy="5586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88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15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5">
            <a:extLst>
              <a:ext uri="{FF2B5EF4-FFF2-40B4-BE49-F238E27FC236}">
                <a16:creationId xmlns:a16="http://schemas.microsoft.com/office/drawing/2014/main" id="{DE5069DC-B668-4AC5-A7AA-876ADDDF18E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6" r="31950"/>
          <a:stretch/>
        </p:blipFill>
        <p:spPr bwMode="auto">
          <a:xfrm>
            <a:off x="1057275" y="995044"/>
            <a:ext cx="3562350" cy="5710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8443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16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6">
            <a:extLst>
              <a:ext uri="{FF2B5EF4-FFF2-40B4-BE49-F238E27FC236}">
                <a16:creationId xmlns:a16="http://schemas.microsoft.com/office/drawing/2014/main" id="{3A4C3110-E83D-4DA7-8FF7-CBCB06D32A7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469" y="269874"/>
            <a:ext cx="6796405" cy="63404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808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17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7">
            <a:extLst>
              <a:ext uri="{FF2B5EF4-FFF2-40B4-BE49-F238E27FC236}">
                <a16:creationId xmlns:a16="http://schemas.microsoft.com/office/drawing/2014/main" id="{25803364-7FEF-48DB-BA4D-9557440AC2E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4" r="18583"/>
          <a:stretch/>
        </p:blipFill>
        <p:spPr bwMode="auto">
          <a:xfrm>
            <a:off x="4610100" y="499745"/>
            <a:ext cx="4248150" cy="6424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0086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18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18">
            <a:extLst>
              <a:ext uri="{FF2B5EF4-FFF2-40B4-BE49-F238E27FC236}">
                <a16:creationId xmlns:a16="http://schemas.microsoft.com/office/drawing/2014/main" id="{889D8500-B354-478C-B7BA-5E87F7C4C85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6" r="28865"/>
          <a:stretch/>
        </p:blipFill>
        <p:spPr bwMode="auto">
          <a:xfrm>
            <a:off x="3943350" y="147320"/>
            <a:ext cx="3409950" cy="6577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446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Grafik 8" descr="Schritt 1">
            <a:extLst>
              <a:ext uri="{FF2B5EF4-FFF2-40B4-BE49-F238E27FC236}">
                <a16:creationId xmlns:a16="http://schemas.microsoft.com/office/drawing/2014/main" id="{E229D31C-87BA-4DAB-9D9C-A0B0D6624BF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33" y="1077025"/>
            <a:ext cx="7944344" cy="6013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9949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19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0">
            <a:extLst>
              <a:ext uri="{FF2B5EF4-FFF2-40B4-BE49-F238E27FC236}">
                <a16:creationId xmlns:a16="http://schemas.microsoft.com/office/drawing/2014/main" id="{8587CC8D-1FC4-46E2-AF77-320DE06471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444" y="13969"/>
            <a:ext cx="5977256" cy="66344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0097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20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1">
            <a:extLst>
              <a:ext uri="{FF2B5EF4-FFF2-40B4-BE49-F238E27FC236}">
                <a16:creationId xmlns:a16="http://schemas.microsoft.com/office/drawing/2014/main" id="{93B3B83F-8796-413C-9042-4C21B5B637E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944" y="243270"/>
            <a:ext cx="6091555" cy="6481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8786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21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2">
            <a:extLst>
              <a:ext uri="{FF2B5EF4-FFF2-40B4-BE49-F238E27FC236}">
                <a16:creationId xmlns:a16="http://schemas.microsoft.com/office/drawing/2014/main" id="{0651A327-28D4-4FC6-BDD0-9E1F703A86B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794" y="109220"/>
            <a:ext cx="6548755" cy="6558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52600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22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3">
            <a:extLst>
              <a:ext uri="{FF2B5EF4-FFF2-40B4-BE49-F238E27FC236}">
                <a16:creationId xmlns:a16="http://schemas.microsoft.com/office/drawing/2014/main" id="{CDAA8AF8-049C-438F-8638-334F49A04F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94" y="118745"/>
            <a:ext cx="6129655" cy="6596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862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23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4">
            <a:extLst>
              <a:ext uri="{FF2B5EF4-FFF2-40B4-BE49-F238E27FC236}">
                <a16:creationId xmlns:a16="http://schemas.microsoft.com/office/drawing/2014/main" id="{B38B953A-1D40-4344-904E-61246A5C85A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0"/>
          <a:stretch/>
        </p:blipFill>
        <p:spPr bwMode="auto">
          <a:xfrm>
            <a:off x="3785869" y="304799"/>
            <a:ext cx="6434455" cy="5724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3066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24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5">
            <a:extLst>
              <a:ext uri="{FF2B5EF4-FFF2-40B4-BE49-F238E27FC236}">
                <a16:creationId xmlns:a16="http://schemas.microsoft.com/office/drawing/2014/main" id="{FBA7C49A-82CC-49A0-8485-D4DB5A26AAE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8" t="12300" r="25438" b="11290"/>
          <a:stretch/>
        </p:blipFill>
        <p:spPr bwMode="auto">
          <a:xfrm>
            <a:off x="6096000" y="345823"/>
            <a:ext cx="4838700" cy="62550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1888FF8-EC35-44D5-918B-734C02394F03}"/>
              </a:ext>
            </a:extLst>
          </p:cNvPr>
          <p:cNvSpPr/>
          <p:nvPr/>
        </p:nvSpPr>
        <p:spPr>
          <a:xfrm>
            <a:off x="938652" y="904305"/>
            <a:ext cx="4195379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oben  wiederholen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49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25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6">
            <a:extLst>
              <a:ext uri="{FF2B5EF4-FFF2-40B4-BE49-F238E27FC236}">
                <a16:creationId xmlns:a16="http://schemas.microsoft.com/office/drawing/2014/main" id="{2EA3EFFF-1D27-4414-9736-AE30CF8C2F8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4" t="38576" r="24867" b="11729"/>
          <a:stretch/>
        </p:blipFill>
        <p:spPr bwMode="auto">
          <a:xfrm>
            <a:off x="4029074" y="485775"/>
            <a:ext cx="5829301" cy="6000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596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26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4256B85-2D6D-4E93-BA1C-6A446F30A1D4}"/>
              </a:ext>
            </a:extLst>
          </p:cNvPr>
          <p:cNvSpPr/>
          <p:nvPr/>
        </p:nvSpPr>
        <p:spPr>
          <a:xfrm>
            <a:off x="938652" y="1343725"/>
            <a:ext cx="105484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b="1" dirty="0">
                <a:latin typeface="Verdana" panose="020B060403050404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Für den Deckel der Schachtel werden die Schritte mit dem anderen Blatt wiederholt.</a:t>
            </a:r>
            <a:endParaRPr lang="de-DE" sz="5400" b="1" dirty="0"/>
          </a:p>
        </p:txBody>
      </p:sp>
    </p:spTree>
    <p:extLst>
      <p:ext uri="{BB962C8B-B14F-4D97-AF65-F5344CB8AC3E}">
        <p14:creationId xmlns:p14="http://schemas.microsoft.com/office/powerpoint/2010/main" val="31124593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2211246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27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DB8B35-2259-43C4-A0C0-BEAD1CAD4ED1}"/>
              </a:ext>
            </a:extLst>
          </p:cNvPr>
          <p:cNvSpPr/>
          <p:nvPr/>
        </p:nvSpPr>
        <p:spPr>
          <a:xfrm>
            <a:off x="785116" y="2312930"/>
            <a:ext cx="4729564" cy="1292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80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FERTIG !</a:t>
            </a:r>
            <a:endParaRPr lang="de-DE" sz="66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AB039D-8F46-43C1-A2DB-D79504563B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7" t="2038" r="27529" b="2277"/>
          <a:stretch/>
        </p:blipFill>
        <p:spPr>
          <a:xfrm>
            <a:off x="6096000" y="134050"/>
            <a:ext cx="5514975" cy="649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34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2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2">
            <a:extLst>
              <a:ext uri="{FF2B5EF4-FFF2-40B4-BE49-F238E27FC236}">
                <a16:creationId xmlns:a16="http://schemas.microsoft.com/office/drawing/2014/main" id="{1734AD52-7A9A-45F9-B528-3934AAEDF8A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32" y="1077024"/>
            <a:ext cx="8341159" cy="5419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77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3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0B692C-5CD5-4C9F-8FCA-97637DC1B3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97" y="1357169"/>
            <a:ext cx="7901847" cy="5233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619F2E11-DD21-49F4-AAE7-E546003C7913}"/>
              </a:ext>
            </a:extLst>
          </p:cNvPr>
          <p:cNvCxnSpPr>
            <a:cxnSpLocks/>
          </p:cNvCxnSpPr>
          <p:nvPr/>
        </p:nvCxnSpPr>
        <p:spPr>
          <a:xfrm>
            <a:off x="1632908" y="3740270"/>
            <a:ext cx="6691942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05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4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4">
            <a:extLst>
              <a:ext uri="{FF2B5EF4-FFF2-40B4-BE49-F238E27FC236}">
                <a16:creationId xmlns:a16="http://schemas.microsoft.com/office/drawing/2014/main" id="{D4259F47-6A5D-4DDF-B94C-00239D7C106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" r="47583"/>
          <a:stretch/>
        </p:blipFill>
        <p:spPr bwMode="auto">
          <a:xfrm>
            <a:off x="1362974" y="1077025"/>
            <a:ext cx="3700732" cy="6005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38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5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5">
            <a:extLst>
              <a:ext uri="{FF2B5EF4-FFF2-40B4-BE49-F238E27FC236}">
                <a16:creationId xmlns:a16="http://schemas.microsoft.com/office/drawing/2014/main" id="{8650E86D-5D21-4A4E-8862-CC28EF88D0A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51" y="929207"/>
            <a:ext cx="8445045" cy="60397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B7A4558A-8CA6-4647-B3B8-6E91BFE53890}"/>
              </a:ext>
            </a:extLst>
          </p:cNvPr>
          <p:cNvCxnSpPr>
            <a:cxnSpLocks/>
          </p:cNvCxnSpPr>
          <p:nvPr/>
        </p:nvCxnSpPr>
        <p:spPr>
          <a:xfrm flipV="1">
            <a:off x="5143320" y="1798069"/>
            <a:ext cx="0" cy="4393181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736F3402-3094-4760-99D5-9576F4A995C4}"/>
              </a:ext>
            </a:extLst>
          </p:cNvPr>
          <p:cNvCxnSpPr>
            <a:cxnSpLocks/>
          </p:cNvCxnSpPr>
          <p:nvPr/>
        </p:nvCxnSpPr>
        <p:spPr>
          <a:xfrm>
            <a:off x="1651958" y="3921245"/>
            <a:ext cx="6911017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231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6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6">
            <a:extLst>
              <a:ext uri="{FF2B5EF4-FFF2-40B4-BE49-F238E27FC236}">
                <a16:creationId xmlns:a16="http://schemas.microsoft.com/office/drawing/2014/main" id="{6D99522C-EA9F-4B6C-AEB7-EBFAFE9232D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615" y="1556556"/>
            <a:ext cx="5615680" cy="47288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8271075-2BFF-44B7-9E31-19A4F3588DB9}"/>
              </a:ext>
            </a:extLst>
          </p:cNvPr>
          <p:cNvCxnSpPr>
            <a:cxnSpLocks/>
          </p:cNvCxnSpPr>
          <p:nvPr/>
        </p:nvCxnSpPr>
        <p:spPr>
          <a:xfrm>
            <a:off x="1594808" y="3797420"/>
            <a:ext cx="2234242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31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7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7">
            <a:extLst>
              <a:ext uri="{FF2B5EF4-FFF2-40B4-BE49-F238E27FC236}">
                <a16:creationId xmlns:a16="http://schemas.microsoft.com/office/drawing/2014/main" id="{B26053BD-1790-4C40-BDB8-EEC8D4F0084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3" t="12839" r="4959" b="11534"/>
          <a:stretch/>
        </p:blipFill>
        <p:spPr bwMode="auto">
          <a:xfrm>
            <a:off x="938652" y="1077025"/>
            <a:ext cx="6414648" cy="54195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5B0E860A-778B-463A-A548-5196AFB90B20}"/>
              </a:ext>
            </a:extLst>
          </p:cNvPr>
          <p:cNvCxnSpPr>
            <a:cxnSpLocks/>
          </p:cNvCxnSpPr>
          <p:nvPr/>
        </p:nvCxnSpPr>
        <p:spPr>
          <a:xfrm>
            <a:off x="1290008" y="3578345"/>
            <a:ext cx="5710867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E8D798DC-9DB4-4A7A-992F-C4EB54DC05C8}"/>
              </a:ext>
            </a:extLst>
          </p:cNvPr>
          <p:cNvCxnSpPr>
            <a:cxnSpLocks/>
          </p:cNvCxnSpPr>
          <p:nvPr/>
        </p:nvCxnSpPr>
        <p:spPr>
          <a:xfrm>
            <a:off x="1495425" y="1295400"/>
            <a:ext cx="5753100" cy="4924425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335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F7A312-5839-487E-830F-8344A911B1BB}"/>
              </a:ext>
            </a:extLst>
          </p:cNvPr>
          <p:cNvSpPr/>
          <p:nvPr/>
        </p:nvSpPr>
        <p:spPr>
          <a:xfrm>
            <a:off x="938652" y="361380"/>
            <a:ext cx="1951560" cy="715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de-DE" sz="4000" b="1" dirty="0"/>
              <a:t>Schritt 8</a:t>
            </a:r>
            <a:endParaRPr lang="de-DE" sz="3200" b="1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Grafik 2" descr="Schritt 8">
            <a:extLst>
              <a:ext uri="{FF2B5EF4-FFF2-40B4-BE49-F238E27FC236}">
                <a16:creationId xmlns:a16="http://schemas.microsoft.com/office/drawing/2014/main" id="{E523DC1B-02DF-4581-8257-3C527185E7A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7730" r="4874" b="8873"/>
          <a:stretch/>
        </p:blipFill>
        <p:spPr bwMode="auto">
          <a:xfrm>
            <a:off x="1133387" y="1323974"/>
            <a:ext cx="7905837" cy="5076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46EF79D-6FCC-4285-B3C5-C49F6D8E547F}"/>
              </a:ext>
            </a:extLst>
          </p:cNvPr>
          <p:cNvCxnSpPr>
            <a:cxnSpLocks/>
          </p:cNvCxnSpPr>
          <p:nvPr/>
        </p:nvCxnSpPr>
        <p:spPr>
          <a:xfrm>
            <a:off x="1581150" y="3657600"/>
            <a:ext cx="3819525" cy="10172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19A6880-ABC9-4A83-803E-24FD92FB1CEF}"/>
              </a:ext>
            </a:extLst>
          </p:cNvPr>
          <p:cNvCxnSpPr>
            <a:cxnSpLocks/>
          </p:cNvCxnSpPr>
          <p:nvPr/>
        </p:nvCxnSpPr>
        <p:spPr>
          <a:xfrm>
            <a:off x="1866900" y="1552575"/>
            <a:ext cx="3533775" cy="2206745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D3043F50-9BF9-4204-831C-77C754FB3422}"/>
              </a:ext>
            </a:extLst>
          </p:cNvPr>
          <p:cNvCxnSpPr>
            <a:cxnSpLocks/>
          </p:cNvCxnSpPr>
          <p:nvPr/>
        </p:nvCxnSpPr>
        <p:spPr>
          <a:xfrm>
            <a:off x="5381625" y="1552575"/>
            <a:ext cx="0" cy="2206745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91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32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Verdana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</cp:lastModifiedBy>
  <cp:revision>20</cp:revision>
  <dcterms:created xsi:type="dcterms:W3CDTF">2023-06-26T23:03:01Z</dcterms:created>
  <dcterms:modified xsi:type="dcterms:W3CDTF">2023-06-28T18:55:33Z</dcterms:modified>
</cp:coreProperties>
</file>